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026" autoAdjust="0"/>
    <p:restoredTop sz="97015" autoAdjust="0"/>
  </p:normalViewPr>
  <p:slideViewPr>
    <p:cSldViewPr snapToObjects="1">
      <p:cViewPr>
        <p:scale>
          <a:sx n="75" d="100"/>
          <a:sy n="75" d="100"/>
        </p:scale>
        <p:origin x="540" y="7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20/07/2023</a:t>
            </a:fld>
            <a:endParaRPr lang="pt-PT" sz="900"/>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20/07/2023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xmlns=""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xmlns=""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xmlns=""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xmlns=""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xmlns=""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xmlns=""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xmlns=""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xmlns=""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xmlns=""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xmlns=""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xmlns=""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xmlns=""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xmlns="" id="{2653E184-E27F-464F-A02D-7936F32A6D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xmlns="" id="{CFD4BD67-7A96-4F02-AD8B-7157189FD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xmlns="" id="{F9B42E50-405D-4320-932D-4A5EAD8D82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xmlns="" id="{9A2DB9F8-D1A6-406F-8D02-80C6F3B8C9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xmlns=""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xmlns=""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xmlns=""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xmlns=""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xmlns=""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xmlns=""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xmlns=""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xmlns=""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xmlns=""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5F0D51B9-A61A-4FDC-9E0F-E2A63E0E942C}"/>
              </a:ext>
              <a:ext uri="{C183D7F6-B498-43B3-948B-1728B52AA6E4}">
                <adec:decorative xmlns:adec="http://schemas.microsoft.com/office/drawing/2017/decorative" xmlns=""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xmlns="" id="{72353042-8620-4589-828D-2CC6B49B1C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xmlns="" id="{0489A022-D524-4B27-A5EC-7E24500CC9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xmlns="" id="{771E6B48-4DF0-43D5-A92F-C861B5F0CB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xmlns="" id="{3E2EED41-0F87-41C1-B63B-F74E6DC725B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xmlns=""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xmlns=""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xmlns=""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xmlns=""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xmlns=""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xmlns=""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xmlns=""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xmlns=""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xmlns=""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72EBDB0D-AC97-40F0-9DD9-F997B00816C8}"/>
              </a:ext>
              <a:ext uri="{C183D7F6-B498-43B3-948B-1728B52AA6E4}">
                <adec:decorative xmlns:adec="http://schemas.microsoft.com/office/drawing/2017/decorative" xmlns=""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xmlns=""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xmlns="" id="{0B27F5C5-C656-4F2F-9EEE-B93F6E79E727}"/>
              </a:ext>
              <a:ext uri="{C183D7F6-B498-43B3-948B-1728B52AA6E4}">
                <adec:decorative xmlns:adec="http://schemas.microsoft.com/office/drawing/2017/decorative" xmlns=""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xmlns=""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xmlns=""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xmlns=""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xmlns="" id="{71209714-A86B-492A-AC18-2DBD1D17EB98}"/>
              </a:ext>
              <a:ext uri="{C183D7F6-B498-43B3-948B-1728B52AA6E4}">
                <adec:decorative xmlns:adec="http://schemas.microsoft.com/office/drawing/2017/decorative" xmlns=""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xmlns=""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xmlns=""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xmlns=""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xmlns="" id="{F88C0E2C-E612-44EC-9013-AD68C65B671C}"/>
              </a:ext>
              <a:ext uri="{C183D7F6-B498-43B3-948B-1728B52AA6E4}">
                <adec:decorative xmlns:adec="http://schemas.microsoft.com/office/drawing/2017/decorative" xmlns=""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xmlns=""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xmlns=""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xmlns=""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xmlns="" id="{51CA337D-4B25-44C1-847A-AC0D74277B60}"/>
              </a:ext>
              <a:ext uri="{C183D7F6-B498-43B3-948B-1728B52AA6E4}">
                <adec:decorative xmlns:adec="http://schemas.microsoft.com/office/drawing/2017/decorative" xmlns=""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0" name="Retângulo 43">
            <a:extLst>
              <a:ext uri="{FF2B5EF4-FFF2-40B4-BE49-F238E27FC236}">
                <a16:creationId xmlns:a16="http://schemas.microsoft.com/office/drawing/2014/main" xmlns=""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xmlns=""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xmlns=""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xmlns=""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xmlns=""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timing>
    <p:tnLst>
      <p:par>
        <p:cTn id="1" dur="indefinite" restart="never" nodeType="tmRoot"/>
      </p:par>
    </p:tnLst>
  </p:timing>
  <p:hf sldNum="0" hd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50.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xmlns=""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xmlns=""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xmlns=""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smtClean="0"/>
              <a:t>Ebad Malik</a:t>
            </a:r>
            <a:endParaRPr lang="en-US" dirty="0"/>
          </a:p>
        </p:txBody>
      </p:sp>
    </p:spTree>
    <p:extLst>
      <p:ext uri="{BB962C8B-B14F-4D97-AF65-F5344CB8AC3E}">
        <p14:creationId xmlns:p14="http://schemas.microsoft.com/office/powerpoint/2010/main" val="605199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xmlns=""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xmlns=""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xmlns=""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xmlns=""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xmlns=""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xmlns=""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xmlns=""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xmlns=""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xmlns=""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xmlns=""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xmlns=""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xmlns=""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xmlns=""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xmlns=""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xmlns=""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xmlns=""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xmlns=""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xmlns=""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xmlns=""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xmlns=""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xmlns=""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xmlns=""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xmlns=""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xmlns=""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xmlns=""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xmlns=""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xmlns=""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xmlns=""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xmlns=""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xmlns=""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xmlns=""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xmlns=""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xmlns=""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xmlns=""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xmlns=""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xmlns=""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xmlns=""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xmlns=""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xmlns=""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xmlns=""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xmlns=""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xmlns=""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xmlns=""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xmlns=""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xmlns=""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xmlns=""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xmlns=""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xmlns=""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xmlns=""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xmlns=""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xmlns=""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xmlns=""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xmlns=""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xmlns=""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xmlns=""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xmlns=""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xmlns=""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xmlns=""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xmlns=""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xmlns=""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xmlns=""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xmlns=""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xmlns=""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xmlns=""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xmlns=""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xmlns=""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xmlns=""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xmlns=""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xmlns=""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xmlns=""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xmlns=""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xmlns=""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xmlns="" id="{846E2ECD-CD23-4E88-8141-3D76CEFB69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xmlns=""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xmlns=""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xmlns=""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xmlns=""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xmlns=""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xmlns=""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xmlns=""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xmlns=""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xmlns=""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xmlns=""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xmlns="" id="{71C3FEA7-96A8-4984-AD5D-6171B6995C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xmlns=""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xmlns=""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xmlns=""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xmlns=""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xmlns=""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xmlns=""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xmlns=""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xmlns=""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xmlns=""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xmlns="" id="{1B68E7D9-81E5-4460-973D-88FDAF920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xmlns="" id="{8DB41782-2457-491F-AB72-BBC3943EAD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xmlns="" id="{27D49347-C0E6-4AA9-B25C-30060E2444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xmlns="" id="{E1ACC389-5CD4-4704-8926-D2C2BC056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xmlns=""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xmlns=""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xmlns=""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xmlns=""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xmlns=""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xmlns=""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xmlns=""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xmlns=""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xmlns=""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xmlns=""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xmlns=""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xmlns=""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xmlns=""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xmlns=""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xmlns=""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xmlns=""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xmlns=""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xmlns=""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xmlns=""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xmlns=""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xmlns=""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xmlns=""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xmlns=""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xmlns=""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xmlns=""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xmlns=""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xmlns=""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xmlns=""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xmlns=""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xmlns=""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xmlns=""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xmlns=""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xmlns=""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xmlns=""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xmlns="" id="{87AB9C7E-9F36-442F-B2CA-867B86B95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xmlns=""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xmlns="" id="{255572AB-0488-4295-9F76-6644A5353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xmlns=""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xmlns=""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xmlns="" id="{85E3C5A5-C061-4F25-A747-A2583DD8CD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xmlns="" id="{E238F02F-1A57-4F59-82AD-DA2E748483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xmlns=""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xmlns=""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xmlns=""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xmlns=""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xmlns=""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xmlns="" id="{F773C304-83A3-4986-BB7D-679AC41AE3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xmlns="" id="{F2AC72B9-BD42-4F36-881C-B985120BAC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xmlns=""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xmlns=""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xmlns=""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xmlns=""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xmlns=""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xmlns=""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xmlns=""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xmlns=""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xmlns=""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xmlns=""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xmlns=""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xmlns=""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xmlns=""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xmlns=""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xmlns=""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xmlns=""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xmlns=""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xmlns=""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xmlns=""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xmlns=""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xmlns=""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xmlns=""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xmlns=""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xmlns=""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xmlns=""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xmlns=""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xmlns=""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xmlns=""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xmlns=""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xmlns=""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xmlns=""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xmlns=""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xmlns=""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xmlns=""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xmlns=""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xmlns=""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xmlns=""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xmlns=""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xmlns=""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xmlns=""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xmlns=""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xmlns=""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xmlns=""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xmlns=""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xmlns=""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xmlns=""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xmlns=""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xmlns=""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xmlns=""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xmlns=""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xmlns=""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xmlns=""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xmlns=""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xmlns=""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xmlns=""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xmlns=""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xmlns=""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xmlns=""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xmlns=""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xmlns=""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xmlns=""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xmlns=""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xmlns=""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xmlns=""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xmlns=""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xmlns=""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xmlns=""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xmlns=""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xmlns=""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xmlns=""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xmlns=""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xmlns=""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xmlns=""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xmlns=""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xmlns=""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xmlns=""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xmlns=""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xmlns=""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xmlns=""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xmlns=""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xmlns=""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xmlns=""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xmlns=""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xmlns=""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xmlns=""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xmlns=""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xmlns=""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xmlns=""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xmlns=""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xmlns=""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xmlns=""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xmlns=""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xmlns=""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xmlns=""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xmlns=""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xmlns=""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xmlns=""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xmlns=""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http://www.w3.org/XML/1998/namespace"/>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schemas.microsoft.com/office/2006/metadata/properties"/>
    <ds:schemaRef ds:uri="31fa4da7-ec37-47f4-9a31-fa58fa1a2f22"/>
    <ds:schemaRef ds:uri="http://purl.org/dc/terms/"/>
    <ds:schemaRef ds:uri="http://purl.org/dc/elements/1.1/"/>
  </ds:schemaRefs>
</ds:datastoreItem>
</file>

<file path=customXml/itemProps3.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31086</TotalTime>
  <Words>3388</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Microsoft account</cp:lastModifiedBy>
  <cp:revision>72</cp:revision>
  <cp:lastPrinted>2000-01-01T00:00:00Z</cp:lastPrinted>
  <dcterms:created xsi:type="dcterms:W3CDTF">2022-01-15T17:28:45Z</dcterms:created>
  <dcterms:modified xsi:type="dcterms:W3CDTF">2023-07-20T14:39:01Z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